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858000" cy="100123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594" y="-4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CB9FB-1028-4255-B405-F873A317B9B6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DB6BF-B1AF-4553-AAAE-CD1FA0BD54E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6712" y="0"/>
            <a:ext cx="5184576" cy="2123728"/>
          </a:xfrm>
        </p:spPr>
        <p:txBody>
          <a:bodyPr>
            <a:normAutofit fontScale="90000"/>
          </a:bodyPr>
          <a:lstStyle/>
          <a:p>
            <a: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  <a:t>COMUNE E PRO LOCO</a:t>
            </a:r>
            <a:b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</a:br>
            <a: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  <a:t>PIOBESI TORINESE</a:t>
            </a:r>
            <a:b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</a:br>
            <a: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  <a:t>SFILATA </a:t>
            </a:r>
            <a:r>
              <a:rPr lang="it-IT" sz="2400" dirty="0" err="1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  <a:t>DI</a:t>
            </a:r>
            <a: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  <a:t> CARRI</a:t>
            </a:r>
            <a:b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</a:br>
            <a: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  <a:t> ALLEGORICI 13/03/2016 ORE 14,30</a:t>
            </a:r>
            <a:br>
              <a:rPr lang="it-IT" sz="2400" dirty="0" smtClean="0">
                <a:latin typeface="Vineta BT" pitchFamily="82" charset="0"/>
                <a:ea typeface="Segoe UI Black" pitchFamily="34" charset="0"/>
                <a:cs typeface="Segoe UI Black" pitchFamily="34" charset="0"/>
              </a:rPr>
            </a:br>
            <a:endParaRPr lang="it-IT" sz="2400" dirty="0">
              <a:latin typeface="Vineta BT" pitchFamily="82" charset="0"/>
              <a:ea typeface="Segoe UI Black" pitchFamily="34" charset="0"/>
              <a:cs typeface="Segoe UI Black" pitchFamily="34" charset="0"/>
            </a:endParaRPr>
          </a:p>
        </p:txBody>
      </p:sp>
      <p:pic>
        <p:nvPicPr>
          <p:cNvPr id="4" name="Immagine 3" descr="03_carnevale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672" y="2051720"/>
            <a:ext cx="5400000" cy="5400000"/>
          </a:xfrm>
          <a:prstGeom prst="rect">
            <a:avLst/>
          </a:prstGeom>
        </p:spPr>
      </p:pic>
      <p:pic>
        <p:nvPicPr>
          <p:cNvPr id="5" name="Immagine 4" descr="logo Comune Piobesi Torine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33256" y="179512"/>
            <a:ext cx="717997" cy="1102780"/>
          </a:xfrm>
          <a:prstGeom prst="rect">
            <a:avLst/>
          </a:prstGeom>
        </p:spPr>
      </p:pic>
      <p:pic>
        <p:nvPicPr>
          <p:cNvPr id="6" name="Immagine 5" descr="LOGO DEFINITIV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024" y="323528"/>
            <a:ext cx="835411" cy="82058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301208" y="1259632"/>
            <a:ext cx="1844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/>
              <a:t>OMUCNE </a:t>
            </a:r>
            <a:r>
              <a:rPr lang="it-IT" sz="800" dirty="0" err="1" smtClean="0"/>
              <a:t>DI</a:t>
            </a:r>
            <a:r>
              <a:rPr lang="it-IT" sz="800" dirty="0" smtClean="0"/>
              <a:t> </a:t>
            </a:r>
            <a:r>
              <a:rPr lang="it-IT" sz="800" dirty="0" err="1" smtClean="0"/>
              <a:t>PIOBESi</a:t>
            </a:r>
            <a:r>
              <a:rPr lang="it-IT" sz="800" dirty="0" smtClean="0"/>
              <a:t> TORINESE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6632" y="1115616"/>
            <a:ext cx="1224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/>
              <a:t>PRO LOCO PIOBESI</a:t>
            </a:r>
            <a:endParaRPr lang="it-IT" sz="800" dirty="0"/>
          </a:p>
        </p:txBody>
      </p:sp>
      <p:pic>
        <p:nvPicPr>
          <p:cNvPr id="10" name="Immagine 9" descr="Logo_regione_piemon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09120" y="5724128"/>
            <a:ext cx="1288053" cy="404624"/>
          </a:xfrm>
          <a:prstGeom prst="rect">
            <a:avLst/>
          </a:prstGeom>
        </p:spPr>
      </p:pic>
      <p:sp>
        <p:nvSpPr>
          <p:cNvPr id="12" name="Pergamena 2 11"/>
          <p:cNvSpPr/>
          <p:nvPr/>
        </p:nvSpPr>
        <p:spPr>
          <a:xfrm>
            <a:off x="260648" y="5652120"/>
            <a:ext cx="6120680" cy="3528392"/>
          </a:xfrm>
          <a:prstGeom prst="horizontalScroll">
            <a:avLst>
              <a:gd name="adj" fmla="val 1324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AMICI </a:t>
            </a:r>
            <a:r>
              <a:rPr lang="it-IT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DI</a:t>
            </a:r>
            <a:r>
              <a:rPr lang="it-IT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 VIGONE CON LE  CARROZZE PERSONAGGI STORICI </a:t>
            </a:r>
            <a:r>
              <a:rPr lang="it-IT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DI</a:t>
            </a:r>
            <a:r>
              <a:rPr lang="it-IT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 CARMAGNOLA VINOVO AMICI DEL CASTELLO  PIOBESI</a:t>
            </a:r>
          </a:p>
          <a:p>
            <a:r>
              <a:rPr lang="it-IT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FILARMONICA PIOBESINA E MAJORETTE</a:t>
            </a:r>
          </a:p>
          <a:p>
            <a:r>
              <a:rPr lang="it-IT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PROTEZIONE CIVILE  PIOBESI </a:t>
            </a:r>
          </a:p>
          <a:p>
            <a:r>
              <a:rPr lang="it-IT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ooper Black" pitchFamily="18" charset="0"/>
              </a:rPr>
              <a:t>GRUPPO ALPINI CHE DISTRIBUIRANNO DOLCI.</a:t>
            </a:r>
            <a:endParaRPr lang="it-IT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3" name="Connettore 12"/>
          <p:cNvSpPr/>
          <p:nvPr/>
        </p:nvSpPr>
        <p:spPr>
          <a:xfrm>
            <a:off x="5877272" y="3059832"/>
            <a:ext cx="360040" cy="2160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4" name="Connettore 13"/>
          <p:cNvSpPr/>
          <p:nvPr/>
        </p:nvSpPr>
        <p:spPr>
          <a:xfrm>
            <a:off x="6021288" y="4139952"/>
            <a:ext cx="360040" cy="2160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onnettore 15"/>
          <p:cNvSpPr/>
          <p:nvPr/>
        </p:nvSpPr>
        <p:spPr>
          <a:xfrm>
            <a:off x="5589240" y="5076056"/>
            <a:ext cx="576064" cy="50405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 descr="cartello grasso_Page_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8033" y="8460432"/>
            <a:ext cx="1412775" cy="658946"/>
          </a:xfrm>
          <a:prstGeom prst="rect">
            <a:avLst/>
          </a:prstGeom>
        </p:spPr>
      </p:pic>
      <p:pic>
        <p:nvPicPr>
          <p:cNvPr id="17" name="Immagine 16" descr="cartello lettari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50319" y="8460432"/>
            <a:ext cx="1578681" cy="683568"/>
          </a:xfrm>
          <a:prstGeom prst="rect">
            <a:avLst/>
          </a:prstGeom>
        </p:spPr>
      </p:pic>
      <p:sp>
        <p:nvSpPr>
          <p:cNvPr id="18" name="Connettore 17"/>
          <p:cNvSpPr/>
          <p:nvPr/>
        </p:nvSpPr>
        <p:spPr>
          <a:xfrm>
            <a:off x="188640" y="2483768"/>
            <a:ext cx="288032" cy="24117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764704" y="4211960"/>
            <a:ext cx="216024" cy="385192"/>
          </a:xfrm>
          <a:prstGeom prst="flowChartConnecto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 flipH="1">
            <a:off x="548680" y="5436096"/>
            <a:ext cx="432048" cy="36004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onnettore 21"/>
          <p:cNvSpPr/>
          <p:nvPr/>
        </p:nvSpPr>
        <p:spPr>
          <a:xfrm>
            <a:off x="0" y="3131840"/>
            <a:ext cx="260648" cy="2411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C:\Users\Marco Vecchi\Desktop\proloco2016\proloco 2015\Nuova cartella\Proloco Pino\loghi 2014\Boretto - Copi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3017" y="8430370"/>
            <a:ext cx="1296143" cy="713629"/>
          </a:xfrm>
          <a:prstGeom prst="rect">
            <a:avLst/>
          </a:prstGeom>
          <a:noFill/>
        </p:spPr>
      </p:pic>
      <p:pic>
        <p:nvPicPr>
          <p:cNvPr id="24" name="Immagine 23" descr="armando cartello_Page_1.jpe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41168" y="8449491"/>
            <a:ext cx="1412776" cy="659013"/>
          </a:xfrm>
          <a:prstGeom prst="rect">
            <a:avLst/>
          </a:prstGeom>
        </p:spPr>
      </p:pic>
      <p:pic>
        <p:nvPicPr>
          <p:cNvPr id="25" name="Immagine 24" descr="fiamme-e-coriandoli-di-festa-12379487.jpg"/>
          <p:cNvPicPr>
            <a:picLocks noChangeAspect="1"/>
          </p:cNvPicPr>
          <p:nvPr/>
        </p:nvPicPr>
        <p:blipFill>
          <a:blip r:embed="rId10" cstate="print"/>
          <a:srcRect t="40663" r="-4611" b="29517"/>
          <a:stretch>
            <a:fillRect/>
          </a:stretch>
        </p:blipFill>
        <p:spPr>
          <a:xfrm>
            <a:off x="260648" y="1763688"/>
            <a:ext cx="6408712" cy="288032"/>
          </a:xfrm>
          <a:prstGeom prst="rect">
            <a:avLst/>
          </a:prstGeom>
        </p:spPr>
      </p:pic>
      <p:pic>
        <p:nvPicPr>
          <p:cNvPr id="23" name="Immagine 22" descr="logo upmpli t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021288" y="2267744"/>
            <a:ext cx="634743" cy="649039"/>
          </a:xfrm>
          <a:prstGeom prst="rect">
            <a:avLst/>
          </a:prstGeom>
        </p:spPr>
      </p:pic>
      <p:pic>
        <p:nvPicPr>
          <p:cNvPr id="26" name="Immagine 25" descr="LOGO_CITTAMETROPOLITANA_TORIN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16632" y="5796136"/>
            <a:ext cx="1080120" cy="4824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39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COMUNE E PRO LOCO PIOBESI TORINESE SFILATA DI CARRI  ALLEGORICI 13/03/2016 ORE 14,30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ARRIVA!!! CARNEVALE PIOBESINO 13/03/2016</dc:title>
  <dc:creator>Fidale Giuseppe</dc:creator>
  <cp:lastModifiedBy>Computer2</cp:lastModifiedBy>
  <cp:revision>21</cp:revision>
  <dcterms:created xsi:type="dcterms:W3CDTF">2015-12-28T05:39:45Z</dcterms:created>
  <dcterms:modified xsi:type="dcterms:W3CDTF">2016-02-26T07:48:48Z</dcterms:modified>
</cp:coreProperties>
</file>